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74462-8DDC-4CB8-A24D-E7CD30D877EE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4C360-E3EF-4055-A8B8-35D1D8DE34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071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98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18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07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666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65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341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75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389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237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2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82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729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20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94026-A36F-46DD-B4F3-91AC3F439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4155-6BBA-4BEE-9C07-60EB20A2A2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75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051559" y="274320"/>
            <a:ext cx="1041255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FACULTÉ DE MÉDECINE ET DES SCIENCES </a:t>
            </a:r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BIOMÉDICALES</a:t>
            </a:r>
          </a:p>
          <a:p>
            <a:pPr algn="ctr"/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cs typeface="Arial" pitchFamily="34" charset="-120"/>
              </a:rPr>
              <a:t>UNIVERSIT</a:t>
            </a: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</a:t>
            </a:r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cs typeface="Arial" pitchFamily="34" charset="-120"/>
              </a:rPr>
              <a:t> DE YAOUND</a:t>
            </a: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</a:t>
            </a:r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cs typeface="Arial" pitchFamily="34" charset="-120"/>
              </a:rPr>
              <a:t> I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907354" y="1463040"/>
            <a:ext cx="428130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Évaluer pour mieux former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98755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4800" b="1" dirty="0" smtClean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</a:t>
            </a: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constructif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868680" y="4572000"/>
            <a:ext cx="2011680" cy="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55975" y="5486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 err="1" smtClean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</a:t>
            </a:r>
            <a:r>
              <a:rPr lang="en-US" sz="3200" dirty="0" smtClean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MPONO PASCALE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299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133" t="3922" b="6264"/>
          <a:stretch/>
        </p:blipFill>
        <p:spPr>
          <a:xfrm>
            <a:off x="781877" y="609600"/>
            <a:ext cx="10681253" cy="54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7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8" y="821635"/>
            <a:ext cx="10654981" cy="490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20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581323"/>
            <a:ext cx="10667999" cy="56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21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74" y="901148"/>
            <a:ext cx="10905299" cy="49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7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5" y="564768"/>
            <a:ext cx="10707756" cy="579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123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Grand écran</PresentationFormat>
  <Paragraphs>6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USER</cp:lastModifiedBy>
  <cp:revision>1</cp:revision>
  <dcterms:created xsi:type="dcterms:W3CDTF">2026-09-17T11:09:05Z</dcterms:created>
  <dcterms:modified xsi:type="dcterms:W3CDTF">2026-09-17T11:09:28Z</dcterms:modified>
</cp:coreProperties>
</file>